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066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67797" y="516218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6828" cy="1370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76672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11" y="708225"/>
            <a:ext cx="1979502" cy="1175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4067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1165</cp:revision>
  <dcterms:created xsi:type="dcterms:W3CDTF">2020-10-19T16:39:39Z</dcterms:created>
  <dcterms:modified xsi:type="dcterms:W3CDTF">2023-10-04T08:50:57Z</dcterms:modified>
</cp:coreProperties>
</file>